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E13CEA-0A27-4A23-8668-AA135AE7B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93B675E-E85A-41CC-A0F8-3116C46CB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5396F7-6D39-4332-935B-BBC6D0D1D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1354-E1D1-4FCD-923D-191ED4A5927B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AA106C-0566-456D-85F5-655C29D41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556A58-C7A4-42D6-83B3-D8745FAB2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6815-DDA4-41C6-B09C-75DD3B36B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3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D8AC5-BB07-4E85-B595-51E80246B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3B9025-15E1-42C2-B8DC-D4D987904B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241501-3520-454A-822C-56A49D97D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1354-E1D1-4FCD-923D-191ED4A5927B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44CE51-ADFA-41D2-8A0D-880686305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070CDB-D884-4CC7-8EBF-0C85C4B69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6815-DDA4-41C6-B09C-75DD3B36B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00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E3D7B70-B88E-43DB-98BE-DCAB3BF099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F46C3D6-F60F-4A04-951F-F23FC62D48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E66E07-5B25-4C5E-84E3-C8A232D68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1354-E1D1-4FCD-923D-191ED4A5927B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8B1548-00D6-4626-9210-33E6B0D1E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86AB51-7EB7-4B31-B684-3100B0C19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6815-DDA4-41C6-B09C-75DD3B36B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500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817B91-1361-4923-8116-0BBD6B418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8C8028-5AC9-4DA2-A1B1-E4D9B6095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12486E-3AFC-49DA-8A1F-EB2901687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1354-E1D1-4FCD-923D-191ED4A5927B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8D533A-C50C-4FFD-912C-D2B38B686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AFD9ED-FA84-4ECA-87C0-40D6FAC7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6815-DDA4-41C6-B09C-75DD3B36B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356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1C1058-1569-41CE-B22A-782AF482C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F52FF41-E1F5-4337-81B7-4E4C81D7B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0B66A7-53C3-490A-B093-87D5D63FE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1354-E1D1-4FCD-923D-191ED4A5927B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739215-2F73-4F27-A769-92FFD7B3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6B11AC-87A1-48DF-9897-B44DA4A02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6815-DDA4-41C6-B09C-75DD3B36B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44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C11E39-6891-4705-9E4B-3231D17F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18D02B-7EF5-4217-BF2F-A860FC61C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BC9100F-8B5B-4752-B4EF-72B70128BF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040DFD6-54AB-4A83-BBE7-B7DA454CB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1354-E1D1-4FCD-923D-191ED4A5927B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83508E-DBF5-4D6C-A25E-A391292ED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87D34ED-CA60-441D-8A26-0442120B3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6815-DDA4-41C6-B09C-75DD3B36B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38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9D1CAE-EB81-4609-AA33-A6CC27C8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1640BB3-D587-4C01-B06C-E16A44CBA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B32E2A9-48F7-4F11-834E-66DBAB82EB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85DE51D-F048-44EE-8691-B3D0A46867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62317FB-786F-4C35-87D8-2988221CAA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052EFD8-6B59-45B0-BFF6-3F319C48C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1354-E1D1-4FCD-923D-191ED4A5927B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8915259-2EAD-4143-AA99-A8E962271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B6EC970-302B-4F4D-A235-EE6334984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6815-DDA4-41C6-B09C-75DD3B36B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48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DA4977-5965-4628-93D8-930EB119B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8D7C480-26E7-42C8-A680-B80286349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1354-E1D1-4FCD-923D-191ED4A5927B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010B4F5-8128-4F5F-8DCE-2C7DB6D68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79B5D16-EB2F-40E8-BA5E-1603182C1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6815-DDA4-41C6-B09C-75DD3B36B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36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E056519-A089-44C1-87B8-B4301447B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1354-E1D1-4FCD-923D-191ED4A5927B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BB1C0F6-5669-4D11-9645-C9958CF2F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0578AB5-A38A-4AEE-8A1F-14CF1F064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6815-DDA4-41C6-B09C-75DD3B36B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982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5F7336-6AC6-4333-8C15-4AAD4AE9C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28FB6A-EA36-4EE1-AE62-AAD2896B9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8B79C2A-B404-4806-9AA7-35D8A0083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92A555-E72B-4D0E-9598-B1512291F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1354-E1D1-4FCD-923D-191ED4A5927B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299A4E9-B0D7-429C-A8E7-FCC9332E6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C65A6CF-FD70-4086-9B0C-9CC5EF2BC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6815-DDA4-41C6-B09C-75DD3B36B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742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E7A771-BC66-4B07-9595-799B26DAB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1EE5A29-A6CF-4802-9711-3A99C6BA1A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021F97E-6E6F-497E-9F31-8EE6B2FCE9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9D40103-2E4A-420E-90EE-B8435E0F0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1354-E1D1-4FCD-923D-191ED4A5927B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B6F76C9-4091-49C8-8E76-E08DAB7D3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347382E-8172-4E7D-95FE-37EF84797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6815-DDA4-41C6-B09C-75DD3B36B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01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919DE50-0AEF-4458-9F8F-31B4B30FC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C2550B4-A587-4A96-BF8F-EC83C52DB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941FA4-F784-4F6F-8A3D-B79F543010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D1354-E1D1-4FCD-923D-191ED4A5927B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A53A7B-9FEC-495B-B19D-9E401E3845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A4D65C-891C-42D7-9641-67A7FC662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96815-DDA4-41C6-B09C-75DD3B36B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83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2040D19-77FA-4C2E-97C4-EF2224FBA069}"/>
              </a:ext>
            </a:extLst>
          </p:cNvPr>
          <p:cNvSpPr txBox="1"/>
          <p:nvPr/>
        </p:nvSpPr>
        <p:spPr>
          <a:xfrm>
            <a:off x="397565" y="278296"/>
            <a:ext cx="11383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リーディング</a:t>
            </a:r>
            <a:r>
              <a:rPr kumimoji="1" lang="en-US" altLang="ja-JP" dirty="0"/>
              <a:t>DX</a:t>
            </a:r>
            <a:r>
              <a:rPr kumimoji="1" lang="ja-JP" altLang="en-US" dirty="0"/>
              <a:t>の研究実践　　京丹後市立久美浜小学校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79CB4B5-653F-4607-822A-D0B849D0CFCC}"/>
              </a:ext>
            </a:extLst>
          </p:cNvPr>
          <p:cNvSpPr txBox="1"/>
          <p:nvPr/>
        </p:nvSpPr>
        <p:spPr>
          <a:xfrm>
            <a:off x="5928244" y="5779740"/>
            <a:ext cx="5736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highlight>
                  <a:srgbClr val="00FF00"/>
                </a:highlight>
              </a:rPr>
              <a:t>できるところから少しずつ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905773B-BC9F-783E-58C7-153E26E12CAE}"/>
              </a:ext>
            </a:extLst>
          </p:cNvPr>
          <p:cNvSpPr txBox="1"/>
          <p:nvPr/>
        </p:nvSpPr>
        <p:spPr>
          <a:xfrm>
            <a:off x="334260" y="756197"/>
            <a:ext cx="509250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本校の、生活科・総合的な学習の時間の研究に、リーディング</a:t>
            </a:r>
            <a:r>
              <a:rPr lang="en-US" altLang="ja-JP" dirty="0"/>
              <a:t>DX</a:t>
            </a:r>
            <a:r>
              <a:rPr lang="ja-JP" altLang="en-US" dirty="0"/>
              <a:t>を生かす。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6B1DF1E-7A20-F471-8730-8EB0F1C24339}"/>
              </a:ext>
            </a:extLst>
          </p:cNvPr>
          <p:cNvSpPr txBox="1"/>
          <p:nvPr/>
        </p:nvSpPr>
        <p:spPr>
          <a:xfrm>
            <a:off x="6089374" y="898141"/>
            <a:ext cx="5453575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家庭と学校での学習のつながり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AF7C5EEB-8C61-470F-737A-BFC401CDC3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565" y="1454361"/>
            <a:ext cx="4965895" cy="53004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836C5FE2-DDF6-9EEB-A57C-0435EFF122A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81" r="2154"/>
          <a:stretch/>
        </p:blipFill>
        <p:spPr>
          <a:xfrm>
            <a:off x="5591273" y="1454361"/>
            <a:ext cx="6410513" cy="376545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79040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42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佐藤三訓</dc:creator>
  <cp:lastModifiedBy>三訓 佐藤</cp:lastModifiedBy>
  <cp:revision>4</cp:revision>
  <dcterms:created xsi:type="dcterms:W3CDTF">2023-09-29T08:08:50Z</dcterms:created>
  <dcterms:modified xsi:type="dcterms:W3CDTF">2023-10-01T21:19:38Z</dcterms:modified>
</cp:coreProperties>
</file>